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2" r:id="rId2"/>
    <p:sldId id="261" r:id="rId3"/>
    <p:sldId id="256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EBFF"/>
    <a:srgbClr val="9AC0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704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2737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9697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8610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213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4147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4873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3191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4567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10715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9441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7569B-3145-4943-AD5B-8AE2BCAD87C2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4D1635-FDF4-4AF2-BA70-6F89D0ACF6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3432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B04AF7-E71E-4089-9CF6-D5CCE0B7E4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Pizza </a:t>
            </a:r>
            <a:r>
              <a:rPr lang="it-IT" dirty="0" err="1"/>
              <a:t>Livery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0679793-DD7C-411E-BA13-5E3F9B326C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Andrea Giuffrida O46002237</a:t>
            </a:r>
          </a:p>
        </p:txBody>
      </p:sp>
    </p:spTree>
    <p:extLst>
      <p:ext uri="{BB962C8B-B14F-4D97-AF65-F5344CB8AC3E}">
        <p14:creationId xmlns:p14="http://schemas.microsoft.com/office/powerpoint/2010/main" val="2001330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F27342C-567C-4794-9CBF-B8378FE61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it-IT" sz="3600" dirty="0"/>
              <a:t>Andrea Giuffrida</a:t>
            </a:r>
            <a:br>
              <a:rPr lang="it-IT" sz="3600" dirty="0"/>
            </a:br>
            <a:r>
              <a:rPr lang="it-IT" sz="3600" dirty="0"/>
              <a:t>O46002237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CE4EFE3-1505-4DCA-9324-DCEAC93A1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Pizza </a:t>
            </a:r>
            <a:r>
              <a:rPr lang="it-IT" dirty="0" err="1"/>
              <a:t>Livery</a:t>
            </a:r>
            <a:r>
              <a:rPr lang="it-IT" dirty="0"/>
              <a:t> è un sito di food delivery, esclusivamente dedicato alle pizze. Ti permette ti scegliere una qualunque pizza e successivamente scegliere la pizzeria che completerà l’ordine in base alle recensioni, alla distanza e all’orario di consegna previsto, in modo da avere la pizza migliore il prima possibile.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3C6803A-6AF1-4F3B-A130-AB739165C937}"/>
              </a:ext>
            </a:extLst>
          </p:cNvPr>
          <p:cNvSpPr txBox="1"/>
          <p:nvPr/>
        </p:nvSpPr>
        <p:spPr>
          <a:xfrm>
            <a:off x="888631" y="1739246"/>
            <a:ext cx="31344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chemeClr val="bg1"/>
                </a:solidFill>
              </a:rPr>
              <a:t>PizzaLivery</a:t>
            </a:r>
            <a:endParaRPr lang="it-IT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126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9E54280B-4391-4C03-B785-EF2CDAE970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54" b="4742"/>
          <a:stretch/>
        </p:blipFill>
        <p:spPr>
          <a:xfrm>
            <a:off x="0" y="619314"/>
            <a:ext cx="12192000" cy="5953027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05629B0-BA3E-4D1B-B7A3-2774285AC60B}"/>
              </a:ext>
            </a:extLst>
          </p:cNvPr>
          <p:cNvCxnSpPr>
            <a:cxnSpLocks/>
          </p:cNvCxnSpPr>
          <p:nvPr/>
        </p:nvCxnSpPr>
        <p:spPr>
          <a:xfrm>
            <a:off x="7460273" y="694592"/>
            <a:ext cx="0" cy="489824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D18DFA8-F627-4F54-AB3D-04954A0AD805}"/>
              </a:ext>
            </a:extLst>
          </p:cNvPr>
          <p:cNvSpPr txBox="1"/>
          <p:nvPr/>
        </p:nvSpPr>
        <p:spPr>
          <a:xfrm>
            <a:off x="7495442" y="750623"/>
            <a:ext cx="5332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10vh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B6F3D57-4E27-4599-83C9-3F6C5A2BBEE8}"/>
              </a:ext>
            </a:extLst>
          </p:cNvPr>
          <p:cNvSpPr txBox="1"/>
          <p:nvPr/>
        </p:nvSpPr>
        <p:spPr>
          <a:xfrm>
            <a:off x="-77783" y="325225"/>
            <a:ext cx="3577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>
                <a:solidFill>
                  <a:schemeClr val="accent1"/>
                </a:solidFill>
              </a:rPr>
              <a:t>1%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23ADB5E1-1529-4421-9735-EC18B0D7438E}"/>
              </a:ext>
            </a:extLst>
          </p:cNvPr>
          <p:cNvCxnSpPr/>
          <p:nvPr/>
        </p:nvCxnSpPr>
        <p:spPr>
          <a:xfrm>
            <a:off x="0" y="694592"/>
            <a:ext cx="101112" cy="0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2466943F-CE09-4C7E-8AA4-BA5DF358A9CB}"/>
              </a:ext>
            </a:extLst>
          </p:cNvPr>
          <p:cNvCxnSpPr>
            <a:cxnSpLocks/>
          </p:cNvCxnSpPr>
          <p:nvPr/>
        </p:nvCxnSpPr>
        <p:spPr>
          <a:xfrm>
            <a:off x="2255227" y="694592"/>
            <a:ext cx="378069" cy="0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3D25643-C8F5-4B48-BF54-88C343828385}"/>
              </a:ext>
            </a:extLst>
          </p:cNvPr>
          <p:cNvSpPr txBox="1"/>
          <p:nvPr/>
        </p:nvSpPr>
        <p:spPr>
          <a:xfrm>
            <a:off x="2275506" y="325225"/>
            <a:ext cx="3577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>
                <a:solidFill>
                  <a:schemeClr val="accent1"/>
                </a:solidFill>
              </a:rPr>
              <a:t>6%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5A359EC0-D24D-4C5E-80DD-08394BA95198}"/>
              </a:ext>
            </a:extLst>
          </p:cNvPr>
          <p:cNvCxnSpPr/>
          <p:nvPr/>
        </p:nvCxnSpPr>
        <p:spPr>
          <a:xfrm>
            <a:off x="5275385" y="619858"/>
            <a:ext cx="0" cy="17584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EF5DD4FF-4A69-439F-AB67-78A09C6D6E0B}"/>
              </a:ext>
            </a:extLst>
          </p:cNvPr>
          <p:cNvCxnSpPr/>
          <p:nvPr/>
        </p:nvCxnSpPr>
        <p:spPr>
          <a:xfrm>
            <a:off x="5275385" y="965688"/>
            <a:ext cx="0" cy="17584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9" name="Parentesi graffa chiusa 18">
            <a:extLst>
              <a:ext uri="{FF2B5EF4-FFF2-40B4-BE49-F238E27FC236}">
                <a16:creationId xmlns:a16="http://schemas.microsoft.com/office/drawing/2014/main" id="{DD91797C-81E0-4B12-9972-7F8BF9120CDF}"/>
              </a:ext>
            </a:extLst>
          </p:cNvPr>
          <p:cNvSpPr/>
          <p:nvPr/>
        </p:nvSpPr>
        <p:spPr>
          <a:xfrm>
            <a:off x="5353169" y="694592"/>
            <a:ext cx="45719" cy="395654"/>
          </a:xfrm>
          <a:prstGeom prst="rightBrac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2CE1416-3FEE-4114-BB7F-7D681E0764B0}"/>
              </a:ext>
            </a:extLst>
          </p:cNvPr>
          <p:cNvSpPr txBox="1"/>
          <p:nvPr/>
        </p:nvSpPr>
        <p:spPr>
          <a:xfrm>
            <a:off x="5480540" y="730454"/>
            <a:ext cx="15911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solidFill>
                  <a:schemeClr val="accent6"/>
                </a:solidFill>
                <a:latin typeface="Consolas" panose="020B0609020204030204" pitchFamily="49" charset="0"/>
              </a:rPr>
              <a:t>(</a:t>
            </a:r>
            <a:r>
              <a:rPr lang="it-IT" sz="11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10vh</a:t>
            </a:r>
            <a:r>
              <a:rPr lang="it-IT" sz="1100" dirty="0">
                <a:solidFill>
                  <a:schemeClr val="accent6"/>
                </a:solidFill>
                <a:latin typeface="Consolas" panose="020B0609020204030204" pitchFamily="49" charset="0"/>
              </a:rPr>
              <a:t>-</a:t>
            </a:r>
            <a:r>
              <a:rPr lang="it-IT" sz="1100" b="0" dirty="0">
                <a:solidFill>
                  <a:schemeClr val="accent6"/>
                </a:solidFill>
                <a:effectLst/>
                <a:latin typeface="Consolas" panose="020B0609020204030204" pitchFamily="49" charset="0"/>
              </a:rPr>
              <a:t>29.2px)/2</a:t>
            </a:r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B819B3B9-4F6B-45C3-9BCB-F780B18DE959}"/>
              </a:ext>
            </a:extLst>
          </p:cNvPr>
          <p:cNvCxnSpPr>
            <a:cxnSpLocks/>
          </p:cNvCxnSpPr>
          <p:nvPr/>
        </p:nvCxnSpPr>
        <p:spPr>
          <a:xfrm>
            <a:off x="3414347" y="1053611"/>
            <a:ext cx="93784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16818770-29FB-4BFD-B585-88937EBA9DA4}"/>
              </a:ext>
            </a:extLst>
          </p:cNvPr>
          <p:cNvSpPr txBox="1"/>
          <p:nvPr/>
        </p:nvSpPr>
        <p:spPr>
          <a:xfrm>
            <a:off x="3509188" y="922806"/>
            <a:ext cx="43709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dirty="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5%</a:t>
            </a:r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661BD7AA-B3CF-491B-A251-2C0B9CD9CB2B}"/>
              </a:ext>
            </a:extLst>
          </p:cNvPr>
          <p:cNvCxnSpPr/>
          <p:nvPr/>
        </p:nvCxnSpPr>
        <p:spPr>
          <a:xfrm>
            <a:off x="10862896" y="730454"/>
            <a:ext cx="0" cy="31583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9D9C040-4D9E-439C-AC76-5964FFD1D310}"/>
              </a:ext>
            </a:extLst>
          </p:cNvPr>
          <p:cNvSpPr txBox="1"/>
          <p:nvPr/>
        </p:nvSpPr>
        <p:spPr>
          <a:xfrm>
            <a:off x="10252438" y="757564"/>
            <a:ext cx="5357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60%</a:t>
            </a:r>
          </a:p>
        </p:txBody>
      </p:sp>
      <p:sp>
        <p:nvSpPr>
          <p:cNvPr id="31" name="Parentesi graffa chiusa 30">
            <a:extLst>
              <a:ext uri="{FF2B5EF4-FFF2-40B4-BE49-F238E27FC236}">
                <a16:creationId xmlns:a16="http://schemas.microsoft.com/office/drawing/2014/main" id="{461338F8-5FC9-4F7F-AE2B-94B398FB1597}"/>
              </a:ext>
            </a:extLst>
          </p:cNvPr>
          <p:cNvSpPr/>
          <p:nvPr/>
        </p:nvSpPr>
        <p:spPr>
          <a:xfrm>
            <a:off x="9563210" y="1184416"/>
            <a:ext cx="639640" cy="4126254"/>
          </a:xfrm>
          <a:prstGeom prst="rightBrace">
            <a:avLst/>
          </a:prstGeom>
          <a:noFill/>
          <a:ln>
            <a:solidFill>
              <a:schemeClr val="bg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418D9964-A8CC-4CBF-9F84-E43F4CC882C6}"/>
              </a:ext>
            </a:extLst>
          </p:cNvPr>
          <p:cNvSpPr txBox="1"/>
          <p:nvPr/>
        </p:nvSpPr>
        <p:spPr>
          <a:xfrm>
            <a:off x="10327172" y="3116738"/>
            <a:ext cx="5357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>
                <a:solidFill>
                  <a:schemeClr val="bg1"/>
                </a:solidFill>
              </a:rPr>
              <a:t>500px</a:t>
            </a:r>
          </a:p>
        </p:txBody>
      </p:sp>
      <p:cxnSp>
        <p:nvCxnSpPr>
          <p:cNvPr id="35" name="Connettore diritto 34">
            <a:extLst>
              <a:ext uri="{FF2B5EF4-FFF2-40B4-BE49-F238E27FC236}">
                <a16:creationId xmlns:a16="http://schemas.microsoft.com/office/drawing/2014/main" id="{147619C6-5DF2-4DA0-A5D6-C92D8F5E579D}"/>
              </a:ext>
            </a:extLst>
          </p:cNvPr>
          <p:cNvCxnSpPr>
            <a:cxnSpLocks/>
          </p:cNvCxnSpPr>
          <p:nvPr/>
        </p:nvCxnSpPr>
        <p:spPr>
          <a:xfrm>
            <a:off x="7590693" y="3156438"/>
            <a:ext cx="0" cy="161192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0511DCC-1549-49B2-9799-EA7B736E2F92}"/>
              </a:ext>
            </a:extLst>
          </p:cNvPr>
          <p:cNvSpPr txBox="1"/>
          <p:nvPr/>
        </p:nvSpPr>
        <p:spPr>
          <a:xfrm>
            <a:off x="7625862" y="3021969"/>
            <a:ext cx="5332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10px</a:t>
            </a:r>
          </a:p>
        </p:txBody>
      </p: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789FFE77-D71E-49FC-9AEE-EFF74DA2A050}"/>
              </a:ext>
            </a:extLst>
          </p:cNvPr>
          <p:cNvCxnSpPr/>
          <p:nvPr/>
        </p:nvCxnSpPr>
        <p:spPr>
          <a:xfrm>
            <a:off x="3635619" y="4088423"/>
            <a:ext cx="4769827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8C5DF11A-C35E-482C-B419-0107A9FCDA18}"/>
              </a:ext>
            </a:extLst>
          </p:cNvPr>
          <p:cNvSpPr txBox="1"/>
          <p:nvPr/>
        </p:nvSpPr>
        <p:spPr>
          <a:xfrm>
            <a:off x="5662742" y="4153978"/>
            <a:ext cx="4940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>
                <a:solidFill>
                  <a:schemeClr val="bg1"/>
                </a:solidFill>
              </a:rPr>
              <a:t>40vw</a:t>
            </a:r>
          </a:p>
        </p:txBody>
      </p:sp>
      <p:cxnSp>
        <p:nvCxnSpPr>
          <p:cNvPr id="45" name="Connettore diritto 44">
            <a:extLst>
              <a:ext uri="{FF2B5EF4-FFF2-40B4-BE49-F238E27FC236}">
                <a16:creationId xmlns:a16="http://schemas.microsoft.com/office/drawing/2014/main" id="{35580DDD-52D3-4FC2-8DAC-9BF2333FE5B8}"/>
              </a:ext>
            </a:extLst>
          </p:cNvPr>
          <p:cNvCxnSpPr/>
          <p:nvPr/>
        </p:nvCxnSpPr>
        <p:spPr>
          <a:xfrm>
            <a:off x="3314700" y="3317630"/>
            <a:ext cx="0" cy="36195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03B41689-570C-447B-A2C4-2098C26D4F03}"/>
              </a:ext>
            </a:extLst>
          </p:cNvPr>
          <p:cNvSpPr txBox="1"/>
          <p:nvPr/>
        </p:nvSpPr>
        <p:spPr>
          <a:xfrm>
            <a:off x="2883327" y="3367800"/>
            <a:ext cx="86274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dirty="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40px</a:t>
            </a:r>
          </a:p>
        </p:txBody>
      </p:sp>
      <p:cxnSp>
        <p:nvCxnSpPr>
          <p:cNvPr id="47" name="Connettore diritto 46">
            <a:extLst>
              <a:ext uri="{FF2B5EF4-FFF2-40B4-BE49-F238E27FC236}">
                <a16:creationId xmlns:a16="http://schemas.microsoft.com/office/drawing/2014/main" id="{50A705E4-00A9-423C-BE8D-77B5CB9979E4}"/>
              </a:ext>
            </a:extLst>
          </p:cNvPr>
          <p:cNvCxnSpPr>
            <a:cxnSpLocks/>
          </p:cNvCxnSpPr>
          <p:nvPr/>
        </p:nvCxnSpPr>
        <p:spPr>
          <a:xfrm flipH="1">
            <a:off x="11074644" y="1188039"/>
            <a:ext cx="332642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D3E5B7F4-3237-45FC-8E90-B440DAEFE5DD}"/>
              </a:ext>
            </a:extLst>
          </p:cNvPr>
          <p:cNvSpPr txBox="1"/>
          <p:nvPr/>
        </p:nvSpPr>
        <p:spPr>
          <a:xfrm>
            <a:off x="10985988" y="1260883"/>
            <a:ext cx="4768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60%</a:t>
            </a:r>
          </a:p>
        </p:txBody>
      </p:sp>
      <p:cxnSp>
        <p:nvCxnSpPr>
          <p:cNvPr id="50" name="Connettore diritto 49">
            <a:extLst>
              <a:ext uri="{FF2B5EF4-FFF2-40B4-BE49-F238E27FC236}">
                <a16:creationId xmlns:a16="http://schemas.microsoft.com/office/drawing/2014/main" id="{DB7CEE4A-899C-492A-8458-CD67DE4A9999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11395516" y="489053"/>
            <a:ext cx="67365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3A7D9BA4-4C53-45BB-8B57-45E2AC44B55F}"/>
              </a:ext>
            </a:extLst>
          </p:cNvPr>
          <p:cNvSpPr txBox="1"/>
          <p:nvPr/>
        </p:nvSpPr>
        <p:spPr>
          <a:xfrm>
            <a:off x="11462881" y="358248"/>
            <a:ext cx="41877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dirty="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2%</a:t>
            </a:r>
          </a:p>
        </p:txBody>
      </p:sp>
    </p:spTree>
    <p:extLst>
      <p:ext uri="{BB962C8B-B14F-4D97-AF65-F5344CB8AC3E}">
        <p14:creationId xmlns:p14="http://schemas.microsoft.com/office/powerpoint/2010/main" val="3896610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D1C90ABE-6EEC-4F96-98B7-D03AC0DD42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16" b="4742"/>
          <a:stretch/>
        </p:blipFill>
        <p:spPr>
          <a:xfrm>
            <a:off x="0" y="570322"/>
            <a:ext cx="12192000" cy="5962453"/>
          </a:xfrm>
          <a:prstGeom prst="rect">
            <a:avLst/>
          </a:prstGeom>
        </p:spPr>
      </p:pic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7F977F80-843C-4D34-B8CB-139A2D020BA0}"/>
              </a:ext>
            </a:extLst>
          </p:cNvPr>
          <p:cNvCxnSpPr/>
          <p:nvPr/>
        </p:nvCxnSpPr>
        <p:spPr>
          <a:xfrm>
            <a:off x="1186962" y="2611315"/>
            <a:ext cx="965835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224AA7C-39C3-4690-A3AB-791074388A1E}"/>
              </a:ext>
            </a:extLst>
          </p:cNvPr>
          <p:cNvSpPr txBox="1"/>
          <p:nvPr/>
        </p:nvSpPr>
        <p:spPr>
          <a:xfrm>
            <a:off x="5583294" y="2296218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80%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049582A1-28CC-44CB-A638-CD460C57DC3A}"/>
              </a:ext>
            </a:extLst>
          </p:cNvPr>
          <p:cNvCxnSpPr/>
          <p:nvPr/>
        </p:nvCxnSpPr>
        <p:spPr>
          <a:xfrm flipV="1">
            <a:off x="650631" y="2061796"/>
            <a:ext cx="0" cy="85285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07D7860-A77F-404F-926E-9826C014833F}"/>
              </a:ext>
            </a:extLst>
          </p:cNvPr>
          <p:cNvSpPr txBox="1"/>
          <p:nvPr/>
        </p:nvSpPr>
        <p:spPr>
          <a:xfrm>
            <a:off x="174560" y="2349705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15vh</a:t>
            </a:r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41D91C82-E286-4399-B3A0-9B0B84101E02}"/>
              </a:ext>
            </a:extLst>
          </p:cNvPr>
          <p:cNvCxnSpPr/>
          <p:nvPr/>
        </p:nvCxnSpPr>
        <p:spPr>
          <a:xfrm>
            <a:off x="5077558" y="5257800"/>
            <a:ext cx="0" cy="545123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3193159-B287-4428-94B7-51EE12900437}"/>
              </a:ext>
            </a:extLst>
          </p:cNvPr>
          <p:cNvSpPr txBox="1"/>
          <p:nvPr/>
        </p:nvSpPr>
        <p:spPr>
          <a:xfrm>
            <a:off x="5109975" y="5399556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5%</a:t>
            </a:r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807322E4-61CA-46FC-9814-4F375A750DE5}"/>
              </a:ext>
            </a:extLst>
          </p:cNvPr>
          <p:cNvCxnSpPr/>
          <p:nvPr/>
        </p:nvCxnSpPr>
        <p:spPr>
          <a:xfrm>
            <a:off x="1226527" y="5002823"/>
            <a:ext cx="239150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ADB8154-5A9D-43CC-96E0-A816068A86FE}"/>
              </a:ext>
            </a:extLst>
          </p:cNvPr>
          <p:cNvSpPr txBox="1"/>
          <p:nvPr/>
        </p:nvSpPr>
        <p:spPr>
          <a:xfrm>
            <a:off x="2035598" y="5002823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25%</a:t>
            </a:r>
          </a:p>
        </p:txBody>
      </p:sp>
      <p:sp>
        <p:nvSpPr>
          <p:cNvPr id="19" name="Parentesi graffa aperta 18">
            <a:extLst>
              <a:ext uri="{FF2B5EF4-FFF2-40B4-BE49-F238E27FC236}">
                <a16:creationId xmlns:a16="http://schemas.microsoft.com/office/drawing/2014/main" id="{02986640-631D-44A6-8D77-7EE14D0CDEF1}"/>
              </a:ext>
            </a:extLst>
          </p:cNvPr>
          <p:cNvSpPr/>
          <p:nvPr/>
        </p:nvSpPr>
        <p:spPr>
          <a:xfrm>
            <a:off x="962758" y="4127988"/>
            <a:ext cx="45719" cy="334108"/>
          </a:xfrm>
          <a:prstGeom prst="leftBrac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DA06A4A-2F2B-4036-B04F-3D8CB5B2BD86}"/>
              </a:ext>
            </a:extLst>
          </p:cNvPr>
          <p:cNvSpPr txBox="1"/>
          <p:nvPr/>
        </p:nvSpPr>
        <p:spPr>
          <a:xfrm>
            <a:off x="511539" y="4144514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12%</a:t>
            </a:r>
          </a:p>
        </p:txBody>
      </p:sp>
      <p:sp>
        <p:nvSpPr>
          <p:cNvPr id="21" name="Parentesi graffa chiusa 20">
            <a:extLst>
              <a:ext uri="{FF2B5EF4-FFF2-40B4-BE49-F238E27FC236}">
                <a16:creationId xmlns:a16="http://schemas.microsoft.com/office/drawing/2014/main" id="{1B00B91E-4902-4C38-9E26-9F8D50907283}"/>
              </a:ext>
            </a:extLst>
          </p:cNvPr>
          <p:cNvSpPr/>
          <p:nvPr/>
        </p:nvSpPr>
        <p:spPr>
          <a:xfrm>
            <a:off x="3261946" y="4144514"/>
            <a:ext cx="45719" cy="203280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7E3514B-F378-42DA-BA04-6A1849905704}"/>
              </a:ext>
            </a:extLst>
          </p:cNvPr>
          <p:cNvSpPr txBox="1"/>
          <p:nvPr/>
        </p:nvSpPr>
        <p:spPr>
          <a:xfrm>
            <a:off x="3307665" y="4115349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8%</a:t>
            </a:r>
          </a:p>
        </p:txBody>
      </p: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D7B29930-E565-4F92-954B-7E8D42A61CE7}"/>
              </a:ext>
            </a:extLst>
          </p:cNvPr>
          <p:cNvCxnSpPr/>
          <p:nvPr/>
        </p:nvCxnSpPr>
        <p:spPr>
          <a:xfrm>
            <a:off x="1226527" y="3925765"/>
            <a:ext cx="12016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7373E21A-D2C7-4EAB-A820-88B3ED61AA93}"/>
              </a:ext>
            </a:extLst>
          </p:cNvPr>
          <p:cNvSpPr txBox="1"/>
          <p:nvPr/>
        </p:nvSpPr>
        <p:spPr>
          <a:xfrm>
            <a:off x="1125535" y="3621816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5%</a:t>
            </a:r>
          </a:p>
        </p:txBody>
      </p:sp>
    </p:spTree>
    <p:extLst>
      <p:ext uri="{BB962C8B-B14F-4D97-AF65-F5344CB8AC3E}">
        <p14:creationId xmlns:p14="http://schemas.microsoft.com/office/powerpoint/2010/main" val="1761068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1B65EBF-3546-487F-98C8-71A9AE37B5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84" b="4812"/>
          <a:stretch/>
        </p:blipFill>
        <p:spPr>
          <a:xfrm>
            <a:off x="0" y="575035"/>
            <a:ext cx="12192000" cy="5953028"/>
          </a:xfrm>
          <a:prstGeom prst="rect">
            <a:avLst/>
          </a:prstGeom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D6777FD8-F2FE-4D98-A93C-086E24FB87FC}"/>
              </a:ext>
            </a:extLst>
          </p:cNvPr>
          <p:cNvCxnSpPr/>
          <p:nvPr/>
        </p:nvCxnSpPr>
        <p:spPr>
          <a:xfrm>
            <a:off x="6625004" y="5455627"/>
            <a:ext cx="0" cy="107243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45C9C8B-CA62-4068-A2CD-8EADDBC39AE6}"/>
              </a:ext>
            </a:extLst>
          </p:cNvPr>
          <p:cNvSpPr txBox="1"/>
          <p:nvPr/>
        </p:nvSpPr>
        <p:spPr>
          <a:xfrm>
            <a:off x="6680868" y="5893005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2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18vh</a:t>
            </a:r>
          </a:p>
        </p:txBody>
      </p:sp>
      <p:sp>
        <p:nvSpPr>
          <p:cNvPr id="8" name="Parentesi graffa aperta 7">
            <a:extLst>
              <a:ext uri="{FF2B5EF4-FFF2-40B4-BE49-F238E27FC236}">
                <a16:creationId xmlns:a16="http://schemas.microsoft.com/office/drawing/2014/main" id="{8D42B3C1-1968-42A4-A325-7A24337FE7D5}"/>
              </a:ext>
            </a:extLst>
          </p:cNvPr>
          <p:cNvSpPr/>
          <p:nvPr/>
        </p:nvSpPr>
        <p:spPr>
          <a:xfrm>
            <a:off x="10021765" y="5889688"/>
            <a:ext cx="84406" cy="416756"/>
          </a:xfrm>
          <a:prstGeom prst="leftBrac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07BFDF8-A023-4106-9F15-C65645B1D7C2}"/>
              </a:ext>
            </a:extLst>
          </p:cNvPr>
          <p:cNvSpPr txBox="1"/>
          <p:nvPr/>
        </p:nvSpPr>
        <p:spPr>
          <a:xfrm>
            <a:off x="9495517" y="5967261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6vh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212C1496-DD5A-4119-A320-D8E0759762B0}"/>
              </a:ext>
            </a:extLst>
          </p:cNvPr>
          <p:cNvCxnSpPr/>
          <p:nvPr/>
        </p:nvCxnSpPr>
        <p:spPr>
          <a:xfrm>
            <a:off x="10585938" y="5706208"/>
            <a:ext cx="189035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95C9141-E770-45C0-B51C-69EC73C251BC}"/>
              </a:ext>
            </a:extLst>
          </p:cNvPr>
          <p:cNvSpPr txBox="1"/>
          <p:nvPr/>
        </p:nvSpPr>
        <p:spPr>
          <a:xfrm>
            <a:off x="10774973" y="5575403"/>
            <a:ext cx="4850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6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5%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939880EE-B11E-458D-B9F2-7B944DDF18F5}"/>
              </a:ext>
            </a:extLst>
          </p:cNvPr>
          <p:cNvCxnSpPr/>
          <p:nvPr/>
        </p:nvCxnSpPr>
        <p:spPr>
          <a:xfrm>
            <a:off x="1872762" y="5930412"/>
            <a:ext cx="0" cy="167654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57A7DF6-A4EF-4187-A997-7BB196EAF6E9}"/>
              </a:ext>
            </a:extLst>
          </p:cNvPr>
          <p:cNvSpPr txBox="1"/>
          <p:nvPr/>
        </p:nvSpPr>
        <p:spPr>
          <a:xfrm>
            <a:off x="1843806" y="5883434"/>
            <a:ext cx="5684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accent4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5vh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4D191D91-F830-42E5-936A-A82A5677E59A}"/>
              </a:ext>
            </a:extLst>
          </p:cNvPr>
          <p:cNvCxnSpPr/>
          <p:nvPr/>
        </p:nvCxnSpPr>
        <p:spPr>
          <a:xfrm>
            <a:off x="11728938" y="5750169"/>
            <a:ext cx="3253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2B851F2-EF90-4D1E-BAB8-EA916253F0C1}"/>
              </a:ext>
            </a:extLst>
          </p:cNvPr>
          <p:cNvSpPr txBox="1"/>
          <p:nvPr/>
        </p:nvSpPr>
        <p:spPr>
          <a:xfrm>
            <a:off x="11337686" y="5619364"/>
            <a:ext cx="4469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2%</a:t>
            </a:r>
          </a:p>
        </p:txBody>
      </p:sp>
    </p:spTree>
    <p:extLst>
      <p:ext uri="{BB962C8B-B14F-4D97-AF65-F5344CB8AC3E}">
        <p14:creationId xmlns:p14="http://schemas.microsoft.com/office/powerpoint/2010/main" val="2699084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6307E1-8BDA-4370-A071-9AB76EECD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Versione mobile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C0BAE5E-9415-40BD-B0C6-FE4E837C7C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67" t="19519" r="56662" b="7492"/>
          <a:stretch/>
        </p:blipFill>
        <p:spPr>
          <a:xfrm>
            <a:off x="5299088" y="1118798"/>
            <a:ext cx="2776194" cy="50056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B939409C-41C4-411A-B1A4-2E5A58D11E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7" t="19863" r="56662" b="7835"/>
          <a:stretch/>
        </p:blipFill>
        <p:spPr>
          <a:xfrm>
            <a:off x="8811614" y="1118798"/>
            <a:ext cx="2776194" cy="49585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8332617"/>
      </p:ext>
    </p:extLst>
  </p:cSld>
  <p:clrMapOvr>
    <a:masterClrMapping/>
  </p:clrMapOvr>
</p:sld>
</file>

<file path=ppt/theme/theme1.xml><?xml version="1.0" encoding="utf-8"?>
<a:theme xmlns:a="http://schemas.openxmlformats.org/drawingml/2006/main" name="Atlante">
  <a:themeElements>
    <a:clrScheme name="Atlante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3960F"/>
      </a:accent1>
      <a:accent2>
        <a:srgbClr val="E04116"/>
      </a:accent2>
      <a:accent3>
        <a:srgbClr val="9D4DE7"/>
      </a:accent3>
      <a:accent4>
        <a:srgbClr val="449EF3"/>
      </a:accent4>
      <a:accent5>
        <a:srgbClr val="39C6BE"/>
      </a:accent5>
      <a:accent6>
        <a:srgbClr val="88C933"/>
      </a:accent6>
      <a:hlink>
        <a:srgbClr val="EBB41F"/>
      </a:hlink>
      <a:folHlink>
        <a:srgbClr val="E1D676"/>
      </a:folHlink>
    </a:clrScheme>
    <a:fontScheme name="Atlant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nt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29B3952A-A5A2-4E72-A5C9-A88B41734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TM16401371[[fn=Atlante]]</Template>
  <TotalTime>0</TotalTime>
  <Words>106</Words>
  <Application>Microsoft Office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1" baseType="lpstr">
      <vt:lpstr>Calibri Light</vt:lpstr>
      <vt:lpstr>Consolas</vt:lpstr>
      <vt:lpstr>Rockwell</vt:lpstr>
      <vt:lpstr>Wingdings</vt:lpstr>
      <vt:lpstr>Atlante</vt:lpstr>
      <vt:lpstr>Pizza Livery</vt:lpstr>
      <vt:lpstr>Andrea Giuffrida O46002237</vt:lpstr>
      <vt:lpstr>Presentazione standard di PowerPoint</vt:lpstr>
      <vt:lpstr>Presentazione standard di PowerPoint</vt:lpstr>
      <vt:lpstr>Presentazione standard di PowerPoint</vt:lpstr>
      <vt:lpstr>Versione mobile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Pizzalivery</dc:title>
  <dc:creator>ANDREA GIUFFRIDA</dc:creator>
  <cp:lastModifiedBy>ANDREA GIUFFRIDA</cp:lastModifiedBy>
  <cp:revision>16</cp:revision>
  <dcterms:created xsi:type="dcterms:W3CDTF">2021-03-26T14:57:41Z</dcterms:created>
  <dcterms:modified xsi:type="dcterms:W3CDTF">2021-03-27T14:33:11Z</dcterms:modified>
</cp:coreProperties>
</file>

<file path=docProps/thumbnail.jpeg>
</file>